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62" r:id="rId15"/>
    <p:sldId id="270" r:id="rId1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12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6495-C8FD-4B08-ABF1-DD642F5B9E33}" type="datetimeFigureOut">
              <a:rPr lang="ar-IQ" smtClean="0"/>
              <a:t>25/01/1437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6E14-8ED6-433E-B516-AA145D959E3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6495-C8FD-4B08-ABF1-DD642F5B9E33}" type="datetimeFigureOut">
              <a:rPr lang="ar-IQ" smtClean="0"/>
              <a:t>25/01/1437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6E14-8ED6-433E-B516-AA145D959E3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6495-C8FD-4B08-ABF1-DD642F5B9E33}" type="datetimeFigureOut">
              <a:rPr lang="ar-IQ" smtClean="0"/>
              <a:t>25/01/1437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6E14-8ED6-433E-B516-AA145D959E3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6495-C8FD-4B08-ABF1-DD642F5B9E33}" type="datetimeFigureOut">
              <a:rPr lang="ar-IQ" smtClean="0"/>
              <a:t>25/01/1437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6E14-8ED6-433E-B516-AA145D959E3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6495-C8FD-4B08-ABF1-DD642F5B9E33}" type="datetimeFigureOut">
              <a:rPr lang="ar-IQ" smtClean="0"/>
              <a:t>25/01/1437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6E14-8ED6-433E-B516-AA145D959E3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6495-C8FD-4B08-ABF1-DD642F5B9E33}" type="datetimeFigureOut">
              <a:rPr lang="ar-IQ" smtClean="0"/>
              <a:t>25/01/1437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6E14-8ED6-433E-B516-AA145D959E3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6495-C8FD-4B08-ABF1-DD642F5B9E33}" type="datetimeFigureOut">
              <a:rPr lang="ar-IQ" smtClean="0"/>
              <a:t>25/01/1437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6E14-8ED6-433E-B516-AA145D959E3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6495-C8FD-4B08-ABF1-DD642F5B9E33}" type="datetimeFigureOut">
              <a:rPr lang="ar-IQ" smtClean="0"/>
              <a:t>25/01/1437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6E14-8ED6-433E-B516-AA145D959E3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6495-C8FD-4B08-ABF1-DD642F5B9E33}" type="datetimeFigureOut">
              <a:rPr lang="ar-IQ" smtClean="0"/>
              <a:t>25/01/1437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6E14-8ED6-433E-B516-AA145D959E3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6495-C8FD-4B08-ABF1-DD642F5B9E33}" type="datetimeFigureOut">
              <a:rPr lang="ar-IQ" smtClean="0"/>
              <a:t>25/01/1437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6E14-8ED6-433E-B516-AA145D959E3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6495-C8FD-4B08-ABF1-DD642F5B9E33}" type="datetimeFigureOut">
              <a:rPr lang="ar-IQ" smtClean="0"/>
              <a:t>25/01/1437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796E14-8ED6-433E-B516-AA145D959E30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D36495-C8FD-4B08-ABF1-DD642F5B9E33}" type="datetimeFigureOut">
              <a:rPr lang="ar-IQ" smtClean="0"/>
              <a:t>25/01/1437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796E14-8ED6-433E-B516-AA145D959E30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772400" cy="1470025"/>
          </a:xfrm>
        </p:spPr>
        <p:txBody>
          <a:bodyPr/>
          <a:lstStyle/>
          <a:p>
            <a:r>
              <a:rPr lang="ar-IQ" dirty="0" smtClean="0"/>
              <a:t>الفيتامينات</a:t>
            </a:r>
            <a:endParaRPr lang="ar-IQ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76872"/>
            <a:ext cx="4824537" cy="36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5017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en-US" dirty="0" smtClean="0"/>
              <a:t>B2</a:t>
            </a:r>
            <a:r>
              <a:rPr lang="ar-IQ" dirty="0" smtClean="0"/>
              <a:t> : يوجد في الكبد والحليب والبيض والبقول وجنين الحنطة</a:t>
            </a:r>
          </a:p>
          <a:p>
            <a:r>
              <a:rPr lang="ar-IQ" dirty="0" smtClean="0"/>
              <a:t>وظائفه: مهم جدا للأنزيمات الداخلة في التمثيل الغذائي . تنفس الخلايا . تكوين </a:t>
            </a:r>
            <a:r>
              <a:rPr lang="en-US" dirty="0" smtClean="0"/>
              <a:t>ATP</a:t>
            </a:r>
            <a:r>
              <a:rPr lang="ar-IQ" dirty="0" smtClean="0"/>
              <a:t> بناء </a:t>
            </a:r>
            <a:r>
              <a:rPr lang="ar-IQ" dirty="0" err="1" smtClean="0"/>
              <a:t>الهيموكلوبين</a:t>
            </a:r>
            <a:r>
              <a:rPr lang="ar-IQ" dirty="0" smtClean="0"/>
              <a:t> وقرنية العين وصحة الجلد</a:t>
            </a:r>
          </a:p>
          <a:p>
            <a:r>
              <a:rPr lang="ar-IQ" dirty="0" smtClean="0"/>
              <a:t>اعراض نقصه : اعراض جلدية تتمثل في التهاب واحمرار الشفاه وتشقق زوايا الفم والتهاب اللسان وتقشر جلد الانف وحساسية العين للضوء</a:t>
            </a:r>
            <a:endParaRPr lang="ar-IQ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3789040"/>
            <a:ext cx="3456385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1202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en-US" dirty="0" smtClean="0"/>
              <a:t>B6</a:t>
            </a:r>
            <a:r>
              <a:rPr lang="ar-IQ" dirty="0" smtClean="0"/>
              <a:t> : يوجد في الخميرة وجنين الحنطة والكبد</a:t>
            </a:r>
          </a:p>
          <a:p>
            <a:r>
              <a:rPr lang="ar-IQ" dirty="0" smtClean="0"/>
              <a:t>وظائفه :عامل مساعد لكثير من الانزيمات التي تدخل في تمثيل الاحماض الامينية وتكوين الكريات الحمراء</a:t>
            </a:r>
          </a:p>
          <a:p>
            <a:r>
              <a:rPr lang="ar-IQ" dirty="0" smtClean="0"/>
              <a:t>اعرض نقصه : ظهور بقع جلدية حول العين والانف والفم كذلك غثيان وتقيؤ ويوصف بمانع للتقيؤ</a:t>
            </a:r>
            <a:endParaRPr lang="ar-IQ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84984"/>
            <a:ext cx="2638623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7703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en-US" dirty="0" smtClean="0"/>
              <a:t>B12</a:t>
            </a:r>
            <a:r>
              <a:rPr lang="ar-IQ" dirty="0" smtClean="0"/>
              <a:t> : يوجد فقط في الكبد</a:t>
            </a:r>
          </a:p>
          <a:p>
            <a:r>
              <a:rPr lang="ar-IQ" dirty="0" smtClean="0"/>
              <a:t>وظائفه : تكوين الكريات الحمراء والبيضاء والاقراص الدموية</a:t>
            </a:r>
          </a:p>
          <a:p>
            <a:r>
              <a:rPr lang="ar-IQ" dirty="0" smtClean="0"/>
              <a:t>اعراض نقصه : فقر الدم الخبيث ( انيميا اديسون )</a:t>
            </a:r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429000"/>
            <a:ext cx="3816424" cy="249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0042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ar-IQ" dirty="0" smtClean="0"/>
              <a:t>النياسين او حامض </a:t>
            </a:r>
            <a:r>
              <a:rPr lang="ar-IQ" dirty="0" err="1" smtClean="0"/>
              <a:t>النيكوتننك</a:t>
            </a:r>
            <a:r>
              <a:rPr lang="ar-IQ" dirty="0" smtClean="0"/>
              <a:t> </a:t>
            </a:r>
            <a:r>
              <a:rPr lang="en-US" dirty="0" smtClean="0"/>
              <a:t>Nicotinic acid</a:t>
            </a:r>
            <a:r>
              <a:rPr lang="ar-IQ" dirty="0" smtClean="0"/>
              <a:t> يوجد في مختلف الاغذية الحيوانية والنباتية</a:t>
            </a:r>
          </a:p>
          <a:p>
            <a:r>
              <a:rPr lang="ar-IQ" dirty="0" smtClean="0"/>
              <a:t>وظائفه : تركيب عدد من الانزيمات</a:t>
            </a:r>
          </a:p>
          <a:p>
            <a:r>
              <a:rPr lang="ar-IQ" dirty="0" smtClean="0"/>
              <a:t>اعراض نقصه : مرض </a:t>
            </a:r>
            <a:r>
              <a:rPr lang="ar-IQ" dirty="0" err="1" smtClean="0"/>
              <a:t>البلاكرا</a:t>
            </a:r>
            <a:r>
              <a:rPr lang="ar-IQ" dirty="0" smtClean="0"/>
              <a:t> </a:t>
            </a:r>
            <a:r>
              <a:rPr lang="en-US" dirty="0" smtClean="0"/>
              <a:t>Pellagra</a:t>
            </a:r>
            <a:r>
              <a:rPr lang="ar-IQ" dirty="0" smtClean="0"/>
              <a:t> او الجلد الخشن</a:t>
            </a:r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356992"/>
            <a:ext cx="3096344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7308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err="1" smtClean="0"/>
              <a:t>الفولك</a:t>
            </a:r>
            <a:r>
              <a:rPr lang="ar-IQ" dirty="0" smtClean="0"/>
              <a:t> اسد : يوجد في الاجزاء النباتية الخضراء والبيض وجنين الحنطة </a:t>
            </a:r>
          </a:p>
          <a:p>
            <a:r>
              <a:rPr lang="ar-IQ" dirty="0" smtClean="0"/>
              <a:t>وظائفه : تكوين ونضج الكريات الحمراء</a:t>
            </a:r>
          </a:p>
          <a:p>
            <a:r>
              <a:rPr lang="ar-IQ" dirty="0" smtClean="0"/>
              <a:t>اعراض نقصه : فقر الدم</a:t>
            </a:r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84984"/>
            <a:ext cx="3096344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4715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760640"/>
          </a:xfrm>
        </p:spPr>
        <p:txBody>
          <a:bodyPr>
            <a:normAutofit/>
          </a:bodyPr>
          <a:lstStyle/>
          <a:p>
            <a:r>
              <a:rPr lang="ar-IQ" dirty="0" smtClean="0"/>
              <a:t>فيتامين </a:t>
            </a:r>
            <a:r>
              <a:rPr lang="en-US" dirty="0" smtClean="0"/>
              <a:t>C </a:t>
            </a:r>
            <a:r>
              <a:rPr lang="ar-IQ" dirty="0" smtClean="0"/>
              <a:t>: يوجد في الجوافة والبرتقال وقشر اليمون والكيوي والفلفل الاخضر</a:t>
            </a:r>
          </a:p>
          <a:p>
            <a:r>
              <a:rPr lang="ar-IQ" dirty="0" smtClean="0"/>
              <a:t>وظائفه : عامل مختزل للعديد من المعادن مثل الحديد والنحاس تكوين احماض المرارة وهرمون الادرينالين</a:t>
            </a:r>
          </a:p>
          <a:p>
            <a:r>
              <a:rPr lang="ar-IQ" dirty="0" smtClean="0"/>
              <a:t>اعراض نقصه :</a:t>
            </a:r>
            <a:r>
              <a:rPr lang="ar-IQ" dirty="0"/>
              <a:t>مرض </a:t>
            </a:r>
            <a:r>
              <a:rPr lang="ar-IQ" dirty="0" smtClean="0"/>
              <a:t>البثع   </a:t>
            </a:r>
            <a:r>
              <a:rPr lang="ar-IQ" dirty="0" err="1"/>
              <a:t>scurvy</a:t>
            </a:r>
            <a:r>
              <a:rPr lang="ar-IQ" dirty="0"/>
              <a:t> </a:t>
            </a:r>
            <a:r>
              <a:rPr lang="ar-IQ" dirty="0" smtClean="0"/>
              <a:t>ويمتاز </a:t>
            </a:r>
            <a:r>
              <a:rPr lang="ar-IQ" dirty="0"/>
              <a:t>المرض بالتالي:</a:t>
            </a:r>
          </a:p>
          <a:p>
            <a:r>
              <a:rPr lang="ar-IQ" dirty="0"/>
              <a:t>انتفاخ </a:t>
            </a:r>
            <a:r>
              <a:rPr lang="ar-IQ" dirty="0" smtClean="0"/>
              <a:t>اللثة </a:t>
            </a:r>
            <a:r>
              <a:rPr lang="ar-IQ" dirty="0"/>
              <a:t>وتخلخل </a:t>
            </a:r>
            <a:r>
              <a:rPr lang="ar-IQ" dirty="0" smtClean="0"/>
              <a:t>الاسنان </a:t>
            </a:r>
            <a:r>
              <a:rPr lang="ar-IQ" dirty="0"/>
              <a:t>وربما سقوطها والنزيف تحت الجلد وتأخر التئام الجروح </a:t>
            </a:r>
            <a:r>
              <a:rPr lang="ar-IQ" dirty="0" smtClean="0"/>
              <a:t>وانيميا </a:t>
            </a:r>
            <a:r>
              <a:rPr lang="ar-IQ" dirty="0"/>
              <a:t>بسيطة وضعف المناعة وقصر التنفس وآلام العظام </a:t>
            </a:r>
          </a:p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77072"/>
            <a:ext cx="2592288" cy="263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2326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تعريف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مواد عضوية ذات صيغ تركيبية مختلفة موجودة بكميات ضئيلة في مختلف الاغذية الطبيعية ويحتاجها الانسان بكميات قليلة ومنتظمة بوصفها عامل مساعد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93706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انواع الفيتامينات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الفيتامينات الذائبة بالماء ويتم التخلص من الزائد منها عن طريق الكليتين مع الادرار</a:t>
            </a:r>
          </a:p>
          <a:p>
            <a:r>
              <a:rPr lang="ar-IQ" dirty="0" smtClean="0"/>
              <a:t>الفيتامينات الذائبة بالدهون ويتم التخلص من الزائد منها عن طريق تخزينها في الكبد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60689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الفيتامينات الذائبة بالدهون </a:t>
            </a:r>
            <a:r>
              <a:rPr lang="en-US" dirty="0" smtClean="0"/>
              <a:t>ADEK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فيتامين </a:t>
            </a:r>
            <a:r>
              <a:rPr lang="en-US" dirty="0" smtClean="0"/>
              <a:t>A </a:t>
            </a:r>
            <a:r>
              <a:rPr lang="ar-IQ" dirty="0" smtClean="0"/>
              <a:t> : كبد الاسماك والزبد وصفار البيض والحليب والخضروات والورقية والجزر</a:t>
            </a:r>
          </a:p>
          <a:p>
            <a:r>
              <a:rPr lang="ar-IQ" dirty="0" smtClean="0"/>
              <a:t>الوظائف :</a:t>
            </a:r>
          </a:p>
          <a:p>
            <a:r>
              <a:rPr lang="ar-IQ" dirty="0" smtClean="0"/>
              <a:t>الابصار الليلي</a:t>
            </a:r>
          </a:p>
          <a:p>
            <a:r>
              <a:rPr lang="ar-IQ" dirty="0" smtClean="0"/>
              <a:t>بناء الانسجة الطلائية</a:t>
            </a:r>
          </a:p>
          <a:p>
            <a:r>
              <a:rPr lang="ar-IQ" dirty="0" smtClean="0"/>
              <a:t>تكوين العظام</a:t>
            </a:r>
          </a:p>
          <a:p>
            <a:r>
              <a:rPr lang="ar-IQ" dirty="0" smtClean="0"/>
              <a:t>صحة الاعصاب وتكوين </a:t>
            </a:r>
            <a:r>
              <a:rPr lang="ar-IQ" dirty="0" err="1" smtClean="0"/>
              <a:t>الكلايكوبروتين</a:t>
            </a:r>
            <a:endParaRPr lang="ar-IQ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8880"/>
            <a:ext cx="2520280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6113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اعراض نقصه </a:t>
            </a:r>
          </a:p>
          <a:p>
            <a:r>
              <a:rPr lang="ar-IQ" dirty="0" smtClean="0"/>
              <a:t>العشو الليلي</a:t>
            </a:r>
          </a:p>
          <a:p>
            <a:r>
              <a:rPr lang="ar-IQ" dirty="0" smtClean="0"/>
              <a:t>تسطح الخلايا الطلائية وجفاف الغدة الدمعية</a:t>
            </a:r>
          </a:p>
          <a:p>
            <a:r>
              <a:rPr lang="ar-IQ" dirty="0" smtClean="0"/>
              <a:t>جفاف الجلد وتقرن بصيلات الشعر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35116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فيتامين </a:t>
            </a:r>
            <a:r>
              <a:rPr lang="en-US" dirty="0" smtClean="0"/>
              <a:t>D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يوجد في زيت كبد الاسماك والبيض والزبد واهم مصدر له هو ما يتكون تحت الجلد عند التعرض للشمس</a:t>
            </a:r>
          </a:p>
          <a:p>
            <a:r>
              <a:rPr lang="ar-IQ" dirty="0" smtClean="0"/>
              <a:t>وظائفه :</a:t>
            </a:r>
          </a:p>
          <a:p>
            <a:r>
              <a:rPr lang="ar-IQ" dirty="0" smtClean="0"/>
              <a:t>امتصاص الكالسيوم</a:t>
            </a:r>
          </a:p>
          <a:p>
            <a:r>
              <a:rPr lang="ar-IQ" dirty="0" smtClean="0"/>
              <a:t>تكوين العظام بزيادة ترسب الكالسيوم والفسفور</a:t>
            </a:r>
          </a:p>
          <a:p>
            <a:r>
              <a:rPr lang="ar-IQ" dirty="0" smtClean="0"/>
              <a:t>خفض نسبة الكلسيوم والفسفور عند زيادتها</a:t>
            </a:r>
          </a:p>
          <a:p>
            <a:r>
              <a:rPr lang="ar-IQ" dirty="0" smtClean="0"/>
              <a:t>اعراض نقصه :</a:t>
            </a:r>
          </a:p>
          <a:p>
            <a:r>
              <a:rPr lang="ar-IQ" dirty="0" smtClean="0"/>
              <a:t>الكساح عند الاطفال</a:t>
            </a:r>
          </a:p>
          <a:p>
            <a:r>
              <a:rPr lang="ar-IQ" dirty="0" smtClean="0"/>
              <a:t>هشاشه العظام عند الكبار</a:t>
            </a:r>
          </a:p>
          <a:p>
            <a:endParaRPr lang="ar-IQ" dirty="0" smtClean="0"/>
          </a:p>
          <a:p>
            <a:endParaRPr lang="ar-IQ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24944"/>
            <a:ext cx="2143125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5398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فيتامين </a:t>
            </a:r>
            <a:r>
              <a:rPr lang="en-US" dirty="0" smtClean="0"/>
              <a:t>E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877272"/>
          </a:xfrm>
        </p:spPr>
        <p:txBody>
          <a:bodyPr>
            <a:normAutofit/>
          </a:bodyPr>
          <a:lstStyle/>
          <a:p>
            <a:r>
              <a:rPr lang="ar-IQ" dirty="0" smtClean="0"/>
              <a:t>يوجد جنين الحنطة والزيوت النباتية مثل فول الصويا والذرة والقطن والخضروات ذات الاوراق الصفراء</a:t>
            </a:r>
          </a:p>
          <a:p>
            <a:r>
              <a:rPr lang="ar-IQ" dirty="0" smtClean="0"/>
              <a:t>وظائفه :</a:t>
            </a:r>
          </a:p>
          <a:p>
            <a:r>
              <a:rPr lang="ar-IQ" dirty="0" smtClean="0"/>
              <a:t>يمنع تأكسد فيتامين </a:t>
            </a:r>
            <a:r>
              <a:rPr lang="en-US" dirty="0" smtClean="0"/>
              <a:t>A</a:t>
            </a:r>
            <a:r>
              <a:rPr lang="ar-IQ" dirty="0" smtClean="0"/>
              <a:t> </a:t>
            </a:r>
          </a:p>
          <a:p>
            <a:r>
              <a:rPr lang="ar-IQ" dirty="0" smtClean="0"/>
              <a:t>يحفظ من انحلال كريات الدم الحمراء</a:t>
            </a:r>
          </a:p>
          <a:p>
            <a:r>
              <a:rPr lang="ar-IQ" dirty="0" smtClean="0"/>
              <a:t>يقي الكبد من التلف بسبب التسمم بالمواد السامة المنتجة داخله</a:t>
            </a:r>
            <a:endParaRPr lang="ar-IQ" dirty="0"/>
          </a:p>
          <a:p>
            <a:r>
              <a:rPr lang="ar-IQ" dirty="0" smtClean="0"/>
              <a:t>اعراض نقصه : </a:t>
            </a:r>
            <a:r>
              <a:rPr lang="ar-IQ" dirty="0" smtClean="0"/>
              <a:t>ضمور العضلات الارادية والقلبية وانحلال كريات الدم الحمر</a:t>
            </a:r>
          </a:p>
          <a:p>
            <a:r>
              <a:rPr lang="ar-IQ" dirty="0" smtClean="0"/>
              <a:t>..</a:t>
            </a:r>
          </a:p>
          <a:p>
            <a:r>
              <a:rPr lang="ar-IQ" dirty="0" smtClean="0"/>
              <a:t>..</a:t>
            </a:r>
          </a:p>
          <a:p>
            <a:r>
              <a:rPr lang="ar-IQ" dirty="0"/>
              <a:t>.</a:t>
            </a:r>
            <a:endParaRPr lang="ar-IQ" dirty="0" smtClean="0"/>
          </a:p>
          <a:p>
            <a:endParaRPr lang="ar-IQ" dirty="0" smtClean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25144"/>
            <a:ext cx="4104456" cy="194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4053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فيتامين </a:t>
            </a:r>
            <a:r>
              <a:rPr lang="en-US" dirty="0" smtClean="0"/>
              <a:t>K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يوجد في الخضروات الورقية الخضراء والكبد </a:t>
            </a:r>
          </a:p>
          <a:p>
            <a:r>
              <a:rPr lang="ar-IQ" dirty="0" smtClean="0"/>
              <a:t>اعراض نقصه :</a:t>
            </a:r>
          </a:p>
          <a:p>
            <a:r>
              <a:rPr lang="ar-IQ" dirty="0" smtClean="0"/>
              <a:t>بطئ في تخثر الدم واستمرار النزيف</a:t>
            </a:r>
            <a:endParaRPr lang="ar-IQ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645024"/>
            <a:ext cx="3456384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3767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الفيتامينات الذائبة بالماء مجموعة </a:t>
            </a:r>
            <a:r>
              <a:rPr lang="en-US" dirty="0" smtClean="0"/>
              <a:t>B</a:t>
            </a:r>
            <a:r>
              <a:rPr lang="ar-IQ" dirty="0" smtClean="0"/>
              <a:t> </a:t>
            </a:r>
            <a:r>
              <a:rPr lang="ar-IQ" dirty="0" smtClean="0"/>
              <a:t>. </a:t>
            </a:r>
            <a:r>
              <a:rPr lang="en-US" dirty="0" smtClean="0"/>
              <a:t>C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مجموعة </a:t>
            </a:r>
            <a:r>
              <a:rPr lang="en-US" dirty="0" smtClean="0"/>
              <a:t>B</a:t>
            </a:r>
            <a:r>
              <a:rPr lang="ar-IQ" dirty="0" smtClean="0"/>
              <a:t>: </a:t>
            </a:r>
            <a:r>
              <a:rPr lang="en-US" dirty="0" smtClean="0"/>
              <a:t>B1,B2,B6,B12,</a:t>
            </a:r>
            <a:r>
              <a:rPr lang="ar-IQ" dirty="0" smtClean="0"/>
              <a:t> والنياسين وحامض الفوليك او </a:t>
            </a:r>
            <a:r>
              <a:rPr lang="en-US" dirty="0" smtClean="0"/>
              <a:t>Folic acid</a:t>
            </a:r>
            <a:r>
              <a:rPr lang="ar-IQ" dirty="0" smtClean="0"/>
              <a:t> </a:t>
            </a:r>
          </a:p>
          <a:p>
            <a:r>
              <a:rPr lang="en-US" dirty="0" smtClean="0"/>
              <a:t>B1</a:t>
            </a:r>
            <a:r>
              <a:rPr lang="ar-IQ" dirty="0" smtClean="0"/>
              <a:t>: يوجد في الخميرة والبقول واللحوم والكبد والبيض قشور الحبوب</a:t>
            </a:r>
          </a:p>
          <a:p>
            <a:r>
              <a:rPr lang="ar-IQ" dirty="0" smtClean="0"/>
              <a:t>وظائفه : </a:t>
            </a:r>
          </a:p>
          <a:p>
            <a:r>
              <a:rPr lang="ar-IQ" dirty="0" smtClean="0"/>
              <a:t>التمثيل الغذائي </a:t>
            </a:r>
            <a:r>
              <a:rPr lang="ar-IQ" dirty="0" err="1" smtClean="0"/>
              <a:t>للكاربوهيدرات</a:t>
            </a:r>
            <a:endParaRPr lang="ar-IQ" dirty="0" smtClean="0"/>
          </a:p>
          <a:p>
            <a:r>
              <a:rPr lang="ar-IQ" dirty="0" smtClean="0"/>
              <a:t>اعرض نقصه</a:t>
            </a:r>
          </a:p>
          <a:p>
            <a:r>
              <a:rPr lang="ar-IQ" dirty="0" smtClean="0"/>
              <a:t>يسمى مانع البربري اي ضمور العضلات والتهاب الاعصاب وتجمع السوائل وضعف عام واضطراب الدورة الدموية</a:t>
            </a:r>
            <a:endParaRPr lang="ar-IQ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013176"/>
            <a:ext cx="3096344" cy="1733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235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</TotalTime>
  <Words>484</Words>
  <Application>Microsoft Office PowerPoint</Application>
  <PresentationFormat>عرض على الشاشة (3:4)‏</PresentationFormat>
  <Paragraphs>66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تدفق</vt:lpstr>
      <vt:lpstr>الفيتامينات</vt:lpstr>
      <vt:lpstr>تعريف</vt:lpstr>
      <vt:lpstr>انواع الفيتامينات</vt:lpstr>
      <vt:lpstr>الفيتامينات الذائبة بالدهون ADEK</vt:lpstr>
      <vt:lpstr>عرض تقديمي في PowerPoint</vt:lpstr>
      <vt:lpstr>فيتامين D </vt:lpstr>
      <vt:lpstr>فيتامين E </vt:lpstr>
      <vt:lpstr>فيتامين K </vt:lpstr>
      <vt:lpstr>الفيتامينات الذائبة بالماء مجموعة B . C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الفيتامينات</dc:title>
  <dc:creator>DR.Ahmed Saker 2o1O</dc:creator>
  <cp:lastModifiedBy>DR.Ahmed Saker 2o1O</cp:lastModifiedBy>
  <cp:revision>12</cp:revision>
  <dcterms:created xsi:type="dcterms:W3CDTF">2015-11-07T20:11:28Z</dcterms:created>
  <dcterms:modified xsi:type="dcterms:W3CDTF">2015-11-07T22:11:25Z</dcterms:modified>
</cp:coreProperties>
</file>